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57" r:id="rId2"/>
    <p:sldId id="258" r:id="rId3"/>
    <p:sldId id="260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167AB-C0FB-4184-897A-BC2518948DD3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28A76-2457-4F20-91E1-3C24CF42F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0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8A76-2457-4F20-91E1-3C24CF42F98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58EC-70D9-4123-BA3F-07E8F012392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4F4DE4-4505-407E-BA54-C038E9423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58EC-70D9-4123-BA3F-07E8F012392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4DE4-4505-407E-BA54-C038E9423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58EC-70D9-4123-BA3F-07E8F012392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4DE4-4505-407E-BA54-C038E9423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58EC-70D9-4123-BA3F-07E8F012392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4F4DE4-4505-407E-BA54-C038E9423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58EC-70D9-4123-BA3F-07E8F012392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4DE4-4505-407E-BA54-C038E9423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58EC-70D9-4123-BA3F-07E8F012392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4DE4-4505-407E-BA54-C038E9423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58EC-70D9-4123-BA3F-07E8F012392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24F4DE4-4505-407E-BA54-C038E9423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58EC-70D9-4123-BA3F-07E8F012392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4DE4-4505-407E-BA54-C038E9423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58EC-70D9-4123-BA3F-07E8F012392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4DE4-4505-407E-BA54-C038E9423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58EC-70D9-4123-BA3F-07E8F012392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4DE4-4505-407E-BA54-C038E9423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58EC-70D9-4123-BA3F-07E8F012392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4DE4-4505-407E-BA54-C038E9423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0C58EC-70D9-4123-BA3F-07E8F012392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4F4DE4-4505-407E-BA54-C038E9423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а 32 из 185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741" b="16741"/>
          <a:stretch>
            <a:fillRect/>
          </a:stretch>
        </p:blipFill>
        <p:spPr bwMode="auto">
          <a:xfrm>
            <a:off x="3505200" y="785794"/>
            <a:ext cx="5029200" cy="3714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636"/>
            <a:ext cx="5867400" cy="52228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Право человека на изображение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Изображение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- форма представления информации, предназначенная для зрительного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восприятия в виде:</a:t>
            </a:r>
          </a:p>
          <a:p>
            <a:pPr algn="just"/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фотографии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видеозаписи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произведения изобразительного искусства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Право на изображение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– это нематериальное благо. Внешность является элементом, индивидуализирующим гражданина в обществе, описание внешности гражданина или его изображение представляет собой часть сведений о его личности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Право на изображение надо рассматривать как элемент права на неприкосновенность частной жизни</a:t>
            </a:r>
          </a:p>
          <a:p>
            <a:pPr algn="just"/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50112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Общее правило</a:t>
            </a:r>
          </a:p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Обнародование и дальнейшее использование изображения гражданина допускаются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только с согласия этого гражданина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После смерти гражданина его изображение может использоваться только с согласия детей и пережившего супруга, а при их отсутствии - с согласия родителей -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ст.152.1 ГК РФ.</a:t>
            </a:r>
          </a:p>
          <a:p>
            <a:pPr algn="just"/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Согласия не требуется в ТРЁХ случаях:</a:t>
            </a:r>
          </a:p>
          <a:p>
            <a:pPr marL="342900" indent="-342900" algn="just"/>
            <a:endParaRPr lang="ru-RU" dirty="0" smtClean="0"/>
          </a:p>
          <a:p>
            <a:pPr marL="342900" indent="-342900" algn="just">
              <a:buAutoNum type="arabicParenR"/>
            </a:pPr>
            <a:r>
              <a:rPr lang="ru-RU" dirty="0" smtClean="0"/>
              <a:t>использование </a:t>
            </a:r>
            <a:r>
              <a:rPr lang="ru-RU" dirty="0"/>
              <a:t>изображения осуществляется в государственных, общественных или иных публичных </a:t>
            </a:r>
            <a:r>
              <a:rPr lang="ru-RU" dirty="0" smtClean="0"/>
              <a:t>интересах</a:t>
            </a:r>
          </a:p>
          <a:p>
            <a:pPr marL="342900" indent="-342900" algn="just"/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фото разыскиваемого преступника («Их разыскивает милиция»)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/>
              <a:t>фото политика при исполнении им своих служебных обязанностей</a:t>
            </a:r>
          </a:p>
          <a:p>
            <a:pPr marL="342900" indent="-342900" algn="just"/>
            <a:endParaRPr lang="ru-RU" dirty="0" smtClean="0"/>
          </a:p>
          <a:p>
            <a:pPr indent="-342900" algn="just"/>
            <a:r>
              <a:rPr lang="ru-RU" sz="1600" i="1" dirty="0" smtClean="0"/>
              <a:t>                   Закон РФ «О СМИ» - п. 5 ст. 49: Журналист не обязан получать согласие на распространение в СМИ сведений о личной жизни гражданина от самого гражданина или его законных представителей</a:t>
            </a:r>
            <a:br>
              <a:rPr lang="ru-RU" sz="1600" i="1" dirty="0" smtClean="0"/>
            </a:br>
            <a:r>
              <a:rPr lang="ru-RU" sz="1600" i="1" dirty="0" smtClean="0"/>
              <a:t> в случае, когда это необходимо для защиты общественных интересов.</a:t>
            </a:r>
          </a:p>
          <a:p>
            <a:pPr indent="-342900" algn="just"/>
            <a:r>
              <a:rPr lang="ru-RU" sz="1600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2_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357430"/>
            <a:ext cx="4191000" cy="3143250"/>
          </a:xfrm>
          <a:prstGeom prst="rect">
            <a:avLst/>
          </a:prstGeom>
        </p:spPr>
      </p:pic>
      <p:pic>
        <p:nvPicPr>
          <p:cNvPr id="3" name="Содержимое 5" descr="2_6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357430"/>
            <a:ext cx="2946400" cy="3581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357166"/>
            <a:ext cx="850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2. Изображение гражданина получено при съемке, которая проводится в местах, открытых для свободного посещения, или на публичных мероприятиях (собраниях, съездах, конференциях, концертах, представлениях, спортивных соревнованиях и подобных мероприятиях), за исключением случаев, когда такое изображение является основным объектом использования.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58904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Гражданин позировал за плату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Фотомодели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Натурщики 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Картинка 34 из 207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357299"/>
            <a:ext cx="4929222" cy="3992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Возможные исковые требования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Компенсация морального вреда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Требование о запрете дальнейшего использования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Возмещение убытков и неполученной прибыли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Требование о публикации опровержения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Требование об изъятии нераспространенного тиража.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Обзор → Подборка петрозаводских «</a:t>
            </a:r>
            <a:r>
              <a:rPr lang="ru-RU" dirty="0" err="1"/>
              <a:t>селфи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1" y="836712"/>
            <a:ext cx="349238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2" y="3012663"/>
            <a:ext cx="3492386" cy="294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50853"/>
            <a:ext cx="3177872" cy="217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177872" cy="288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509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233</TotalTime>
  <Words>214</Words>
  <Application>Microsoft Office PowerPoint</Application>
  <PresentationFormat>Экран (4:3)</PresentationFormat>
  <Paragraphs>41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Право человека на изображение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Возможные исковые требования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 граждан на изображение</dc:title>
  <dc:creator>palcev</dc:creator>
  <cp:lastModifiedBy>Дом</cp:lastModifiedBy>
  <cp:revision>24</cp:revision>
  <dcterms:created xsi:type="dcterms:W3CDTF">2012-07-24T11:36:52Z</dcterms:created>
  <dcterms:modified xsi:type="dcterms:W3CDTF">2014-04-20T10:10:44Z</dcterms:modified>
</cp:coreProperties>
</file>